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C16-4350-4755-9CC0-FD2D89533F1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A1CD-7F5C-47CB-A88A-87DCBA1A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C16-4350-4755-9CC0-FD2D89533F1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A1CD-7F5C-47CB-A88A-87DCBA1A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0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C16-4350-4755-9CC0-FD2D89533F1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A1CD-7F5C-47CB-A88A-87DCBA1A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2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C16-4350-4755-9CC0-FD2D89533F1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A1CD-7F5C-47CB-A88A-87DCBA1A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4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C16-4350-4755-9CC0-FD2D89533F1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A1CD-7F5C-47CB-A88A-87DCBA1A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2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C16-4350-4755-9CC0-FD2D89533F1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A1CD-7F5C-47CB-A88A-87DCBA1A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7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C16-4350-4755-9CC0-FD2D89533F1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A1CD-7F5C-47CB-A88A-87DCBA1A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C16-4350-4755-9CC0-FD2D89533F1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A1CD-7F5C-47CB-A88A-87DCBA1A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C16-4350-4755-9CC0-FD2D89533F1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A1CD-7F5C-47CB-A88A-87DCBA1A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C16-4350-4755-9CC0-FD2D89533F1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A1CD-7F5C-47CB-A88A-87DCBA1A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C16-4350-4755-9CC0-FD2D89533F1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A1CD-7F5C-47CB-A88A-87DCBA1A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9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CC16-4350-4755-9CC0-FD2D89533F1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4A1CD-7F5C-47CB-A88A-87DCBA1A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955" y="329407"/>
            <a:ext cx="5556893" cy="606995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825300" y="1678487"/>
            <a:ext cx="2024355" cy="2605413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6" descr="PowerPoint_top_cor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00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owerPoint_top_co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932" y="330297"/>
            <a:ext cx="5717657" cy="62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top_co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328" y="198692"/>
            <a:ext cx="5655381" cy="63398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5301" y="2630465"/>
            <a:ext cx="558810" cy="387444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7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owerPoint_top_co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10" y="260310"/>
            <a:ext cx="5637358" cy="6228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6975" y="4885150"/>
            <a:ext cx="2492414" cy="1603331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top_co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13" y="572333"/>
            <a:ext cx="5296237" cy="5914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67460" y="475989"/>
            <a:ext cx="1610996" cy="824097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56115" y="2655518"/>
            <a:ext cx="1222689" cy="50104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owerPoint_top_co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9808" y="166460"/>
            <a:ext cx="5420011" cy="6146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39628" y="851771"/>
            <a:ext cx="1450191" cy="1390388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_top_co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203" y="347797"/>
            <a:ext cx="5219001" cy="59778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57808" y="2828903"/>
            <a:ext cx="926926" cy="1039661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2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_top_co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341400"/>
            <a:ext cx="5688208" cy="63390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37338" y="1941534"/>
            <a:ext cx="801666" cy="889348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owerPoint_top_co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644" y="460854"/>
            <a:ext cx="6044200" cy="63971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68461" y="4446740"/>
            <a:ext cx="2455101" cy="195406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9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owerPoint_top_co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330" y="285433"/>
            <a:ext cx="5813879" cy="63784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6000" y="3206663"/>
            <a:ext cx="1450191" cy="1615857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8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Nugent</dc:creator>
  <cp:lastModifiedBy>Robert Nugent</cp:lastModifiedBy>
  <cp:revision>7</cp:revision>
  <dcterms:created xsi:type="dcterms:W3CDTF">2018-07-18T15:29:33Z</dcterms:created>
  <dcterms:modified xsi:type="dcterms:W3CDTF">2018-07-18T16:29:17Z</dcterms:modified>
</cp:coreProperties>
</file>